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72" r:id="rId7"/>
    <p:sldId id="268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2" r:id="rId16"/>
    <p:sldId id="280" r:id="rId17"/>
    <p:sldId id="281" r:id="rId18"/>
    <p:sldId id="283" r:id="rId19"/>
    <p:sldId id="269" r:id="rId20"/>
    <p:sldId id="284" r:id="rId21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0334726-F4FD-4019-AD0B-7C6133F1E1B4}">
          <p14:sldIdLst>
            <p14:sldId id="256"/>
            <p14:sldId id="258"/>
            <p14:sldId id="272"/>
            <p14:sldId id="268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0"/>
            <p14:sldId id="281"/>
            <p14:sldId id="283"/>
            <p14:sldId id="26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E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3" autoAdjust="0"/>
    <p:restoredTop sz="96489" autoAdjust="0"/>
  </p:normalViewPr>
  <p:slideViewPr>
    <p:cSldViewPr>
      <p:cViewPr varScale="1">
        <p:scale>
          <a:sx n="82" d="100"/>
          <a:sy n="82" d="100"/>
        </p:scale>
        <p:origin x="49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CB2973-D336-452B-B4A0-21633269AD61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49374-290D-4505-AD62-0903668B55D3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070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884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424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996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uadrado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ectángulo redondeado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Rectángulo con las esquinas de un lado redondeadas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4C951F-3B9C-425E-9DD8-327B34527B11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EEB1CD-E5DE-41D9-A4E4-E66759A01C8F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uadrado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ectángulo redondeado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Rectángulo con las esquinas de un lado redondeadas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15" name="gráfico de la parte inferior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orma libre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43458B-2432-4352-9935-B96DA5E96F0D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F16B97-2C80-4474-AC9F-E613C3D14EDF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uadrado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ectángulo redondeado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Rectángulo con las esquinas de un lado redondeadas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19" name="gráfico de la parte inferior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orma libre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Rectángulo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65AD35-AD62-477B-90DE-02A8AF84A389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7F741B-C8D3-4A24-ACF1-9BF4C6246480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31DDD2-8E64-4FC3-A335-AF2EF394E5BE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28FCF6-46E4-41BD-AD14-76583AC6225D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áfico de la parte inferior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orma libre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Rectángulo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0A4CFF-CF1D-4571-B388-3A8F6E2AB4C8}" type="datetime1">
              <a:rPr lang="es-ES" smtClean="0"/>
              <a:pPr/>
              <a:t>07/03/2024</a:t>
            </a:fld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A70FE6-92D4-4980-AB39-764E33E298B9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4A03E11-FE9E-49AC-947B-236D0B46C2BE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de la parte inferior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orma libre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grpSp>
        <p:nvGrpSpPr>
          <p:cNvPr id="7" name="cuadrado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ectángulo redondeado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Rectángulo con las esquinas de un lado redondeadas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67241A0-795B-43A4-BD95-E0D3C99F7642}" type="datetime1">
              <a:rPr lang="es-ES" noProof="0" smtClean="0"/>
              <a:pPr/>
              <a:t>07/03/2024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garlic-bread-png/download/3043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p.nsk.su/~baldin/PostgreSQL/index.html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hyperlink" Target="https://freepngimg.com/png/22716-bread-transparent-backgroun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12281/mimetype-readm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ngall.com/bakery-png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ngall.com/bagel-png/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5070-bread-png-image" TargetMode="External"/><Relationship Id="rId3" Type="http://schemas.openxmlformats.org/officeDocument/2006/relationships/hyperlink" Target="https://technofaq.org/posts/2017/11/4-online-communication-tips-to-delight-your-customers/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2855-bread-free-download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5070-bread-png-image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pxhere.com/es/photo/1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reepngimg.com/png/15930-make-money-png-image" TargetMode="Externa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ngall.com/bagel-p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ks7000.net.ve/2021/07/05/laravel-php/" TargetMode="External"/><Relationship Id="rId7" Type="http://schemas.openxmlformats.org/officeDocument/2006/relationships/hyperlink" Target="https://en.wikipedia.org/wiki/PH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hyperlink" Target="https://www.thisfaner.com/p/docker-primer/" TargetMode="External"/><Relationship Id="rId10" Type="http://schemas.openxmlformats.org/officeDocument/2006/relationships/hyperlink" Target="https://freepngimg.com/png/5057-bread-png-image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7000.net.ve/2021/07/05/laravel-ph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ngall.com/bakery-png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gradFill flip="none" rotWithShape="1">
          <a:gsLst>
            <a:gs pos="0">
              <a:srgbClr val="FFFFFF"/>
            </a:gs>
            <a:gs pos="100000">
              <a:schemeClr val="accent3">
                <a:lumMod val="20000"/>
                <a:lumOff val="8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pan encima de una superficie&#10;&#10;Descripción generada automáticamente">
            <a:extLst>
              <a:ext uri="{FF2B5EF4-FFF2-40B4-BE49-F238E27FC236}">
                <a16:creationId xmlns:a16="http://schemas.microsoft.com/office/drawing/2014/main" id="{FA42038C-6913-617E-1962-AEDBD52A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8965" y="4176528"/>
            <a:ext cx="5679860" cy="2653512"/>
          </a:xfrm>
          <a:prstGeom prst="rect">
            <a:avLst/>
          </a:prstGeom>
        </p:spPr>
      </p:pic>
      <p:pic>
        <p:nvPicPr>
          <p:cNvPr id="9" name="Imagen 8" descr="Un pastel de chocolate&#10;&#10;Descripción generada automáticamente con confianza baja">
            <a:extLst>
              <a:ext uri="{FF2B5EF4-FFF2-40B4-BE49-F238E27FC236}">
                <a16:creationId xmlns:a16="http://schemas.microsoft.com/office/drawing/2014/main" id="{29A8F46E-CBF9-1A8C-6F65-649ED3C643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3717032"/>
            <a:ext cx="4687628" cy="3331340"/>
          </a:xfrm>
          <a:prstGeom prst="rect">
            <a:avLst/>
          </a:prstGeom>
        </p:spPr>
      </p:pic>
      <p:pic>
        <p:nvPicPr>
          <p:cNvPr id="7" name="Imagen 6" descr="Imagen que contiene fruta, tabla, comida, rosquilla&#10;&#10;Descripción generada automáticamente">
            <a:extLst>
              <a:ext uri="{FF2B5EF4-FFF2-40B4-BE49-F238E27FC236}">
                <a16:creationId xmlns:a16="http://schemas.microsoft.com/office/drawing/2014/main" id="{DE31092E-A6CE-5A98-04BB-736F2B3E0C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2029874"/>
            <a:ext cx="6696744" cy="47243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323" y="403829"/>
            <a:ext cx="8532178" cy="886344"/>
          </a:xfrm>
        </p:spPr>
        <p:txBody>
          <a:bodyPr rtlCol="0"/>
          <a:lstStyle/>
          <a:p>
            <a:pPr rtl="0"/>
            <a:r>
              <a:rPr lang="es-ES" sz="4800" dirty="0"/>
              <a:t>PANADERIA MIGAS DE ORO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02863" y="1232009"/>
            <a:ext cx="9141619" cy="886344"/>
          </a:xfrm>
          <a:noFill/>
        </p:spPr>
        <p:txBody>
          <a:bodyPr rtlCol="0">
            <a:normAutofit lnSpcReduction="10000"/>
          </a:bodyPr>
          <a:lstStyle/>
          <a:p>
            <a:pPr rtl="0"/>
            <a:r>
              <a:rPr lang="es-ES" i="1" spc="-150" dirty="0">
                <a:solidFill>
                  <a:schemeClr val="accent3">
                    <a:lumMod val="75000"/>
                  </a:schemeClr>
                </a:solidFill>
              </a:rPr>
              <a:t>Hecho por: Alonso Cruz, Joselyn Obando, Miguel </a:t>
            </a:r>
            <a:r>
              <a:rPr lang="es-ES" i="1" spc="-150" dirty="0" err="1">
                <a:solidFill>
                  <a:schemeClr val="accent3">
                    <a:lumMod val="75000"/>
                  </a:schemeClr>
                </a:solidFill>
              </a:rPr>
              <a:t>Zanotto</a:t>
            </a:r>
            <a:r>
              <a:rPr lang="es-ES" i="1" spc="-150" dirty="0">
                <a:solidFill>
                  <a:schemeClr val="accent3">
                    <a:lumMod val="75000"/>
                  </a:schemeClr>
                </a:solidFill>
              </a:rPr>
              <a:t>, Kevin Bermúdez y Laura Garrido Arredondo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0080D08-776F-8F1E-C1C8-2D8BC9DCC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147" y="563512"/>
            <a:ext cx="402371" cy="5669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67AEEEA-ED6B-1906-A058-CB0782A97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935" y="577392"/>
            <a:ext cx="402371" cy="5669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9B79DF-0117-DC52-2B4D-EA4B3B3B1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28342">
            <a:off x="758784" y="847000"/>
            <a:ext cx="402371" cy="566977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1430461-0FEE-467D-06A3-389C6BC3427B}"/>
              </a:ext>
            </a:extLst>
          </p:cNvPr>
          <p:cNvSpPr/>
          <p:nvPr/>
        </p:nvSpPr>
        <p:spPr>
          <a:xfrm rot="20223414">
            <a:off x="767998" y="845800"/>
            <a:ext cx="420180" cy="55934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FB7D2F7-A53C-935D-EBB5-D6857BCF9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938067">
            <a:off x="10618659" y="644361"/>
            <a:ext cx="579170" cy="652329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4C1E8F4-3C45-BBBA-4581-F7F4AF51E0A7}"/>
              </a:ext>
            </a:extLst>
          </p:cNvPr>
          <p:cNvSpPr/>
          <p:nvPr/>
        </p:nvSpPr>
        <p:spPr>
          <a:xfrm rot="19063964">
            <a:off x="1235041" y="1387359"/>
            <a:ext cx="568746" cy="38226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7E2B8B-2F5E-AB26-4B99-4092EBD47F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2434" y="1358161"/>
            <a:ext cx="64623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rebanada de pan&#10;&#10;Descripción generada automáticamente con confianza media">
            <a:extLst>
              <a:ext uri="{FF2B5EF4-FFF2-40B4-BE49-F238E27FC236}">
                <a16:creationId xmlns:a16="http://schemas.microsoft.com/office/drawing/2014/main" id="{ECCFBFB7-3486-19D2-8CF7-75918BF5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471960">
            <a:off x="1697582" y="4796192"/>
            <a:ext cx="3431396" cy="25735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8FF894-82C3-332B-F2B4-DC61736B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42925-A364-79DB-DA11-E9D38FB85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8308" y="2141713"/>
            <a:ext cx="6393160" cy="1295400"/>
          </a:xfrm>
        </p:spPr>
        <p:txBody>
          <a:bodyPr/>
          <a:lstStyle/>
          <a:p>
            <a:r>
              <a:rPr lang="es-ES" dirty="0"/>
              <a:t>PostgreSQL: Utilizado en nuestra base de datos de nuestra web de Miga de Oro.</a:t>
            </a:r>
          </a:p>
        </p:txBody>
      </p:sp>
      <p:sp>
        <p:nvSpPr>
          <p:cNvPr id="17" name="Rectángulo: esquinas redondeadas 14">
            <a:extLst>
              <a:ext uri="{FF2B5EF4-FFF2-40B4-BE49-F238E27FC236}">
                <a16:creationId xmlns:a16="http://schemas.microsoft.com/office/drawing/2014/main" id="{3951BD5E-4E53-58ED-92E2-9B0F34EC8CB2}"/>
              </a:ext>
            </a:extLst>
          </p:cNvPr>
          <p:cNvSpPr/>
          <p:nvPr/>
        </p:nvSpPr>
        <p:spPr>
          <a:xfrm>
            <a:off x="0" y="5948372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Marcador de contenido 23" descr="Logotipo, Icono&#10;&#10;Descripción generada automáticamente">
            <a:extLst>
              <a:ext uri="{FF2B5EF4-FFF2-40B4-BE49-F238E27FC236}">
                <a16:creationId xmlns:a16="http://schemas.microsoft.com/office/drawing/2014/main" id="{1CD635AC-93E9-1ACC-22A5-2C0770E239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3730" y="1772816"/>
            <a:ext cx="4028051" cy="3115024"/>
          </a:xfrm>
        </p:spPr>
      </p:pic>
      <p:pic>
        <p:nvPicPr>
          <p:cNvPr id="5" name="Imagen 4" descr="Una rebanada de pan&#10;&#10;Descripción generada automáticamente con confianza media">
            <a:extLst>
              <a:ext uri="{FF2B5EF4-FFF2-40B4-BE49-F238E27FC236}">
                <a16:creationId xmlns:a16="http://schemas.microsoft.com/office/drawing/2014/main" id="{BE91736F-2CA7-FCFF-14FB-CF4CEA402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3730" y="4661598"/>
            <a:ext cx="3431396" cy="257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9883B-D4AC-C88F-A2EA-C4B8AE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013425-B348-2B86-4A51-0E2AE4C62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7784" y="1844824"/>
            <a:ext cx="5529064" cy="2023120"/>
          </a:xfrm>
        </p:spPr>
        <p:txBody>
          <a:bodyPr/>
          <a:lstStyle/>
          <a:p>
            <a:r>
              <a:rPr lang="es-ES" dirty="0"/>
              <a:t>Docker: Utilizado para el despliegue de nuestra web de Miga de Oro.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603106-0EE5-D1A9-8F5C-A8FC248C7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2484" y="1143259"/>
            <a:ext cx="4011516" cy="3426249"/>
          </a:xfrm>
          <a:prstGeom prst="rect">
            <a:avLst/>
          </a:prstGeom>
        </p:spPr>
      </p:pic>
      <p:sp>
        <p:nvSpPr>
          <p:cNvPr id="6" name="Rectángulo: esquinas redondeadas 14">
            <a:extLst>
              <a:ext uri="{FF2B5EF4-FFF2-40B4-BE49-F238E27FC236}">
                <a16:creationId xmlns:a16="http://schemas.microsoft.com/office/drawing/2014/main" id="{0BBB6017-88A7-23B8-112A-D01DE5B054D4}"/>
              </a:ext>
            </a:extLst>
          </p:cNvPr>
          <p:cNvSpPr/>
          <p:nvPr/>
        </p:nvSpPr>
        <p:spPr>
          <a:xfrm>
            <a:off x="0" y="5948372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Pan en forma de corazón&#10;&#10;Descripción generada automáticamente con confianza media">
            <a:extLst>
              <a:ext uri="{FF2B5EF4-FFF2-40B4-BE49-F238E27FC236}">
                <a16:creationId xmlns:a16="http://schemas.microsoft.com/office/drawing/2014/main" id="{ED966112-A832-624F-9C91-EF06504B6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131752">
            <a:off x="7982840" y="4617206"/>
            <a:ext cx="2111101" cy="2088083"/>
          </a:xfrm>
          <a:prstGeom prst="rect">
            <a:avLst/>
          </a:prstGeom>
        </p:spPr>
      </p:pic>
      <p:pic>
        <p:nvPicPr>
          <p:cNvPr id="9" name="Imagen 8" descr="Pan en forma de corazón&#10;&#10;Descripción generada automáticamente con confianza media">
            <a:extLst>
              <a:ext uri="{FF2B5EF4-FFF2-40B4-BE49-F238E27FC236}">
                <a16:creationId xmlns:a16="http://schemas.microsoft.com/office/drawing/2014/main" id="{18E016AD-F6B8-7907-2E62-3A52A4C6D5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131752">
            <a:off x="9447375" y="5279029"/>
            <a:ext cx="1360062" cy="13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9E738-A97F-3290-041C-2FEC2D5D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s-ES" dirty="0"/>
              <a:t>Documentación: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C094E-9986-96AF-D930-62653A8D9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es-ES" dirty="0"/>
              <a:t>Fichero </a:t>
            </a:r>
            <a:r>
              <a:rPr lang="es-ES" dirty="0" err="1"/>
              <a:t>Readme</a:t>
            </a:r>
            <a:endParaRPr lang="es-ES" dirty="0"/>
          </a:p>
          <a:p>
            <a:r>
              <a:rPr lang="es-ES" dirty="0"/>
              <a:t>PDF</a:t>
            </a:r>
          </a:p>
          <a:p>
            <a:r>
              <a:rPr lang="es-ES" dirty="0"/>
              <a:t>Comentarios </a:t>
            </a:r>
          </a:p>
          <a:p>
            <a:r>
              <a:rPr lang="es-ES" dirty="0" err="1"/>
              <a:t>PHPDoc</a:t>
            </a:r>
            <a:endParaRPr lang="es-ES" dirty="0"/>
          </a:p>
        </p:txBody>
      </p:sp>
      <p:pic>
        <p:nvPicPr>
          <p:cNvPr id="6" name="Marcador de contenido 5" descr="Icono&#10;&#10;Descripción generada automáticamente">
            <a:extLst>
              <a:ext uri="{FF2B5EF4-FFF2-40B4-BE49-F238E27FC236}">
                <a16:creationId xmlns:a16="http://schemas.microsoft.com/office/drawing/2014/main" id="{98688057-F994-77BC-EEAD-51423D6F2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0436" y="1586240"/>
            <a:ext cx="4151364" cy="3933417"/>
          </a:xfr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8DCC2F-98E4-40C9-B206-FBA121DE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021288"/>
            <a:ext cx="12188825" cy="836712"/>
          </a:xfrm>
          <a:prstGeom prst="rect">
            <a:avLst/>
          </a:prstGeom>
        </p:spPr>
      </p:pic>
      <p:pic>
        <p:nvPicPr>
          <p:cNvPr id="5" name="Imagen 4" descr="Una dona de chocolate&#10;&#10;Descripción generada automáticamente con confianza media">
            <a:extLst>
              <a:ext uri="{FF2B5EF4-FFF2-40B4-BE49-F238E27FC236}">
                <a16:creationId xmlns:a16="http://schemas.microsoft.com/office/drawing/2014/main" id="{FABBEA88-F1A7-6A86-1172-234276109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26460" y="4428498"/>
            <a:ext cx="3705003" cy="18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7CB0-B01D-8776-B03F-65094ACFC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80574-F4F3-300A-860E-70F3DE9B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210773"/>
            <a:ext cx="9751060" cy="1295400"/>
          </a:xfrm>
        </p:spPr>
        <p:txBody>
          <a:bodyPr/>
          <a:lstStyle/>
          <a:p>
            <a:r>
              <a:rPr lang="es-ES" dirty="0"/>
              <a:t>Funcionalidades Adicionales: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FC2B20-F404-D3FD-0096-56EF34163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7784" y="1844823"/>
            <a:ext cx="5529064" cy="3426249"/>
          </a:xfrm>
        </p:spPr>
        <p:txBody>
          <a:bodyPr>
            <a:normAutofit/>
          </a:bodyPr>
          <a:lstStyle/>
          <a:p>
            <a:r>
              <a:rPr lang="es-ES" dirty="0"/>
              <a:t>CRUD</a:t>
            </a:r>
          </a:p>
          <a:p>
            <a:r>
              <a:rPr lang="es-ES" dirty="0"/>
              <a:t>Validaciones</a:t>
            </a:r>
          </a:p>
          <a:p>
            <a:r>
              <a:rPr lang="es-ES" dirty="0"/>
              <a:t>Almacenamiento de imágenes</a:t>
            </a:r>
          </a:p>
          <a:p>
            <a:r>
              <a:rPr lang="es-ES" dirty="0"/>
              <a:t>Paginación</a:t>
            </a:r>
          </a:p>
          <a:p>
            <a:r>
              <a:rPr lang="es-ES" dirty="0"/>
              <a:t>Cache Redis</a:t>
            </a:r>
          </a:p>
        </p:txBody>
      </p:sp>
      <p:sp>
        <p:nvSpPr>
          <p:cNvPr id="6" name="Rectángulo: esquinas redondeadas 14">
            <a:extLst>
              <a:ext uri="{FF2B5EF4-FFF2-40B4-BE49-F238E27FC236}">
                <a16:creationId xmlns:a16="http://schemas.microsoft.com/office/drawing/2014/main" id="{CD5C1DAA-2C73-CA30-68B6-80767CC3C2F4}"/>
              </a:ext>
            </a:extLst>
          </p:cNvPr>
          <p:cNvSpPr/>
          <p:nvPr/>
        </p:nvSpPr>
        <p:spPr>
          <a:xfrm>
            <a:off x="0" y="5948372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áfico 6" descr="Portátil con teléfono y calculadora">
            <a:extLst>
              <a:ext uri="{FF2B5EF4-FFF2-40B4-BE49-F238E27FC236}">
                <a16:creationId xmlns:a16="http://schemas.microsoft.com/office/drawing/2014/main" id="{51BEE274-1199-AF0A-9F72-21993DFE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4452" y="669883"/>
            <a:ext cx="5273824" cy="5273824"/>
          </a:xfrm>
          <a:prstGeom prst="rect">
            <a:avLst/>
          </a:prstGeom>
        </p:spPr>
      </p:pic>
      <p:pic>
        <p:nvPicPr>
          <p:cNvPr id="5" name="Imagen 4" descr="Un pan y una dona&#10;&#10;Descripción generada automáticamente">
            <a:extLst>
              <a:ext uri="{FF2B5EF4-FFF2-40B4-BE49-F238E27FC236}">
                <a16:creationId xmlns:a16="http://schemas.microsoft.com/office/drawing/2014/main" id="{54C250BA-2641-1105-5855-F0B4B0EF5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26660" y="864744"/>
            <a:ext cx="1283286" cy="9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28CDE-A79A-906D-FBED-55087D53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Seguridad:</a:t>
            </a:r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6DEF7257-E8B6-F5CB-FE83-5693B47F7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49996" y="1660715"/>
            <a:ext cx="7269440" cy="3786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17A1BC2-1D30-2E65-5BE5-197A5E02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021288"/>
            <a:ext cx="12188825" cy="8367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0489B39-0E44-0666-79C7-93B2C1BFEB65}"/>
              </a:ext>
            </a:extLst>
          </p:cNvPr>
          <p:cNvSpPr txBox="1"/>
          <p:nvPr/>
        </p:nvSpPr>
        <p:spPr>
          <a:xfrm>
            <a:off x="3790156" y="496645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925D31-4CDA-A4E4-9D1A-435A392530F7}"/>
              </a:ext>
            </a:extLst>
          </p:cNvPr>
          <p:cNvSpPr txBox="1"/>
          <p:nvPr/>
        </p:nvSpPr>
        <p:spPr>
          <a:xfrm>
            <a:off x="7102526" y="4966451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ADMIN</a:t>
            </a:r>
          </a:p>
        </p:txBody>
      </p:sp>
      <p:pic>
        <p:nvPicPr>
          <p:cNvPr id="4" name="Imagen 3" descr="Una rebanada de pan&#10;&#10;Descripción generada automáticamente">
            <a:extLst>
              <a:ext uri="{FF2B5EF4-FFF2-40B4-BE49-F238E27FC236}">
                <a16:creationId xmlns:a16="http://schemas.microsoft.com/office/drawing/2014/main" id="{CA9B27E4-4715-6657-549E-EABDF7713E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736260">
            <a:off x="1610598" y="4577353"/>
            <a:ext cx="1917582" cy="1426820"/>
          </a:xfrm>
          <a:prstGeom prst="rect">
            <a:avLst/>
          </a:prstGeom>
        </p:spPr>
      </p:pic>
      <p:pic>
        <p:nvPicPr>
          <p:cNvPr id="11" name="Imagen 10" descr="Una rebanada de pan&#10;&#10;Descripción generada automáticamente">
            <a:extLst>
              <a:ext uri="{FF2B5EF4-FFF2-40B4-BE49-F238E27FC236}">
                <a16:creationId xmlns:a16="http://schemas.microsoft.com/office/drawing/2014/main" id="{C6B6157A-CFD8-CB50-7599-3BB341165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21321522" flipH="1">
            <a:off x="9046981" y="4848374"/>
            <a:ext cx="870533" cy="10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1104A7B-22C1-10D3-99E0-BDDC272FB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3296"/>
            <a:ext cx="12188826" cy="764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8B1DB6-C667-F49C-8051-A763F194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s-ES" dirty="0"/>
              <a:t>¡EJECUCCIÓN DEL PROGRAMA / VISTAS!</a:t>
            </a:r>
          </a:p>
        </p:txBody>
      </p:sp>
      <p:pic>
        <p:nvPicPr>
          <p:cNvPr id="9" name="Marcador de contenido 8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0F2F990E-F304-2B68-3058-C02308883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51" r="1" b="21992"/>
          <a:stretch/>
        </p:blipFill>
        <p:spPr>
          <a:xfrm>
            <a:off x="1218883" y="1447800"/>
            <a:ext cx="9751060" cy="4572000"/>
          </a:xfrm>
          <a:noFill/>
        </p:spPr>
      </p:pic>
      <p:pic>
        <p:nvPicPr>
          <p:cNvPr id="15" name="Imagen 14" descr="Una rebanada de pan&#10;&#10;Descripción generada automáticamente">
            <a:extLst>
              <a:ext uri="{FF2B5EF4-FFF2-40B4-BE49-F238E27FC236}">
                <a16:creationId xmlns:a16="http://schemas.microsoft.com/office/drawing/2014/main" id="{EF94CB98-E6A6-D602-BBB1-75DA01D6DF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8171597">
            <a:off x="649337" y="4965973"/>
            <a:ext cx="1139090" cy="1325894"/>
          </a:xfrm>
          <a:prstGeom prst="rect">
            <a:avLst/>
          </a:prstGeom>
        </p:spPr>
      </p:pic>
      <p:pic>
        <p:nvPicPr>
          <p:cNvPr id="3" name="Imagen 2" descr="Una rebanada de pan&#10;&#10;Descripción generada automáticamente">
            <a:extLst>
              <a:ext uri="{FF2B5EF4-FFF2-40B4-BE49-F238E27FC236}">
                <a16:creationId xmlns:a16="http://schemas.microsoft.com/office/drawing/2014/main" id="{AF2363B6-3DA8-5ABD-10A4-49C24603FB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2299327">
            <a:off x="10281593" y="978640"/>
            <a:ext cx="1139090" cy="13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8C439B-0F5F-FDE0-9E98-CAC82A47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296"/>
            <a:ext cx="12188826" cy="7647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Presupuesto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7043511"/>
              </p:ext>
            </p:extLst>
          </p:nvPr>
        </p:nvGraphicFramePr>
        <p:xfrm>
          <a:off x="4870276" y="3143017"/>
          <a:ext cx="6627792" cy="296556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09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687">
                <a:tc>
                  <a:txBody>
                    <a:bodyPr/>
                    <a:lstStyle/>
                    <a:p>
                      <a:pPr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Coverage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rtl="0"/>
                      <a:r>
                        <a:rPr lang="es-ES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Coverage</a:t>
                      </a:r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Entre 85 y 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Coste de Seguridad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Coste de </a:t>
                      </a:r>
                      <a:r>
                        <a:rPr lang="es-ES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Tecnologia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Imagen 4" descr="Imagen que contiene tabla, escritorio, libro, computer&#10;&#10;Descripción generada automáticamente">
            <a:extLst>
              <a:ext uri="{FF2B5EF4-FFF2-40B4-BE49-F238E27FC236}">
                <a16:creationId xmlns:a16="http://schemas.microsoft.com/office/drawing/2014/main" id="{02F902B8-9D18-8663-2556-E700391C6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6450" y="3323576"/>
            <a:ext cx="4141987" cy="2387659"/>
          </a:xfrm>
          <a:prstGeom prst="rect">
            <a:avLst/>
          </a:prstGeom>
        </p:spPr>
      </p:pic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A303EE7C-9240-D505-CCDA-FE7A567C0E2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756503"/>
              </p:ext>
            </p:extLst>
          </p:nvPr>
        </p:nvGraphicFramePr>
        <p:xfrm>
          <a:off x="549796" y="1600200"/>
          <a:ext cx="11089232" cy="134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308">
                  <a:extLst>
                    <a:ext uri="{9D8B030D-6E8A-4147-A177-3AD203B41FA5}">
                      <a16:colId xmlns:a16="http://schemas.microsoft.com/office/drawing/2014/main" val="832634862"/>
                    </a:ext>
                  </a:extLst>
                </a:gridCol>
                <a:gridCol w="2772308">
                  <a:extLst>
                    <a:ext uri="{9D8B030D-6E8A-4147-A177-3AD203B41FA5}">
                      <a16:colId xmlns:a16="http://schemas.microsoft.com/office/drawing/2014/main" val="582673486"/>
                    </a:ext>
                  </a:extLst>
                </a:gridCol>
                <a:gridCol w="2609532">
                  <a:extLst>
                    <a:ext uri="{9D8B030D-6E8A-4147-A177-3AD203B41FA5}">
                      <a16:colId xmlns:a16="http://schemas.microsoft.com/office/drawing/2014/main" val="1798490003"/>
                    </a:ext>
                  </a:extLst>
                </a:gridCol>
                <a:gridCol w="2935084">
                  <a:extLst>
                    <a:ext uri="{9D8B030D-6E8A-4147-A177-3AD203B41FA5}">
                      <a16:colId xmlns:a16="http://schemas.microsoft.com/office/drawing/2014/main" val="4236985927"/>
                    </a:ext>
                  </a:extLst>
                </a:gridCol>
              </a:tblGrid>
              <a:tr h="518356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Desarrollador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Horas Mensuales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por Hora (€)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Mensual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10579"/>
                  </a:ext>
                </a:extLst>
              </a:tr>
              <a:tr h="518356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128*5= 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41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CDF2E10-824B-5429-10E0-EBEE8904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3296"/>
            <a:ext cx="12188826" cy="764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A1C150-4110-B848-1DDD-EC2EEAEB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s-ES" dirty="0"/>
              <a:t>¡Gracias por escucharnos!</a:t>
            </a:r>
          </a:p>
        </p:txBody>
      </p:sp>
      <p:pic>
        <p:nvPicPr>
          <p:cNvPr id="5" name="Marcador de contenido 4" descr="Panes en exposición">
            <a:extLst>
              <a:ext uri="{FF2B5EF4-FFF2-40B4-BE49-F238E27FC236}">
                <a16:creationId xmlns:a16="http://schemas.microsoft.com/office/drawing/2014/main" id="{B2D35378-4545-403E-1B38-58BACF6B7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4" r="1" b="24354"/>
          <a:stretch/>
        </p:blipFill>
        <p:spPr>
          <a:xfrm>
            <a:off x="1218883" y="1600200"/>
            <a:ext cx="9751060" cy="4572000"/>
          </a:xfrm>
          <a:noFill/>
        </p:spPr>
      </p:pic>
      <p:pic>
        <p:nvPicPr>
          <p:cNvPr id="8" name="Gráfico 7" descr="Soporte de tarta con un pedazo de tarta con frutas del bosque.">
            <a:extLst>
              <a:ext uri="{FF2B5EF4-FFF2-40B4-BE49-F238E27FC236}">
                <a16:creationId xmlns:a16="http://schemas.microsoft.com/office/drawing/2014/main" id="{941EADB5-F755-2E38-9E5B-BB0C87FA81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412" y="152400"/>
            <a:ext cx="1822048" cy="18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A65FCFB-1B8D-27EE-DF7C-B5F4F4CDF24A}"/>
              </a:ext>
            </a:extLst>
          </p:cNvPr>
          <p:cNvSpPr/>
          <p:nvPr/>
        </p:nvSpPr>
        <p:spPr>
          <a:xfrm>
            <a:off x="-10478" y="5809878"/>
            <a:ext cx="12198156" cy="1045582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 descr="Imagen que contiene taza, alimentos, tabla, pequeño&#10;&#10;Descripción generada automáticamente">
            <a:extLst>
              <a:ext uri="{FF2B5EF4-FFF2-40B4-BE49-F238E27FC236}">
                <a16:creationId xmlns:a16="http://schemas.microsoft.com/office/drawing/2014/main" id="{4F13D91F-F80F-EDDA-439D-0403079B1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504">
            <a:off x="6986107" y="941791"/>
            <a:ext cx="4576288" cy="3299145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18883" y="38100"/>
            <a:ext cx="9751060" cy="1295400"/>
          </a:xfrm>
        </p:spPr>
        <p:txBody>
          <a:bodyPr rtlCol="0"/>
          <a:lstStyle/>
          <a:p>
            <a:pPr rtl="0"/>
            <a:r>
              <a:rPr lang="es-ES" dirty="0"/>
              <a:t>Índice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Diagramas</a:t>
            </a:r>
          </a:p>
          <a:p>
            <a:pPr rtl="0"/>
            <a:r>
              <a:rPr lang="es-ES" dirty="0"/>
              <a:t>Tecnología y Seguridad</a:t>
            </a:r>
          </a:p>
          <a:p>
            <a:pPr rtl="0"/>
            <a:r>
              <a:rPr lang="es-ES" dirty="0"/>
              <a:t>Puntos importantes</a:t>
            </a:r>
          </a:p>
          <a:p>
            <a:pPr rtl="0"/>
            <a:r>
              <a:rPr lang="es-ES" dirty="0"/>
              <a:t>Ejecución del programa</a:t>
            </a:r>
          </a:p>
          <a:p>
            <a:pPr rtl="0"/>
            <a:r>
              <a:rPr lang="es-ES" dirty="0"/>
              <a:t>Costes</a:t>
            </a:r>
          </a:p>
        </p:txBody>
      </p:sp>
      <p:pic>
        <p:nvPicPr>
          <p:cNvPr id="9" name="Imagen 8" descr="Una rebanada de pan&#10;&#10;Descripción generada automáticamente">
            <a:extLst>
              <a:ext uri="{FF2B5EF4-FFF2-40B4-BE49-F238E27FC236}">
                <a16:creationId xmlns:a16="http://schemas.microsoft.com/office/drawing/2014/main" id="{F2F67A41-7D43-86C1-EFD6-4668C25F9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77" y="4096287"/>
            <a:ext cx="3737442" cy="2780928"/>
          </a:xfrm>
          <a:prstGeom prst="rect">
            <a:avLst/>
          </a:prstGeom>
        </p:spPr>
      </p:pic>
      <p:pic>
        <p:nvPicPr>
          <p:cNvPr id="11" name="Imagen 10" descr="Un pan con queso&#10;&#10;Descripción generada automáticamente">
            <a:extLst>
              <a:ext uri="{FF2B5EF4-FFF2-40B4-BE49-F238E27FC236}">
                <a16:creationId xmlns:a16="http://schemas.microsoft.com/office/drawing/2014/main" id="{87367E01-08C9-FE96-8CE0-430F1E0E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9589">
            <a:off x="5923422" y="3074293"/>
            <a:ext cx="2919033" cy="24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14">
            <a:extLst>
              <a:ext uri="{FF2B5EF4-FFF2-40B4-BE49-F238E27FC236}">
                <a16:creationId xmlns:a16="http://schemas.microsoft.com/office/drawing/2014/main" id="{091EBA51-B7DD-5CBE-5432-C15565D12BF8}"/>
              </a:ext>
            </a:extLst>
          </p:cNvPr>
          <p:cNvSpPr/>
          <p:nvPr/>
        </p:nvSpPr>
        <p:spPr>
          <a:xfrm>
            <a:off x="0" y="5949280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1A6C4-CA53-1991-6A9C-30F0ED19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994644"/>
            <a:ext cx="9482999" cy="832559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Introducción</a:t>
            </a:r>
          </a:p>
        </p:txBody>
      </p:sp>
      <p:pic>
        <p:nvPicPr>
          <p:cNvPr id="6" name="Marcador de contenido 5" descr="Personas preparando comida en una mesa&#10;&#10;Descripción generada automáticamente">
            <a:extLst>
              <a:ext uri="{FF2B5EF4-FFF2-40B4-BE49-F238E27FC236}">
                <a16:creationId xmlns:a16="http://schemas.microsoft.com/office/drawing/2014/main" id="{5D73D9D8-0233-64CF-0B1E-F7A4B5EA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550648"/>
            <a:ext cx="7485325" cy="4277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Imagen 7" descr="Un grupo de personas sonriendo en frente de comida&#10;&#10;Descripción generada automáticamente">
            <a:extLst>
              <a:ext uri="{FF2B5EF4-FFF2-40B4-BE49-F238E27FC236}">
                <a16:creationId xmlns:a16="http://schemas.microsoft.com/office/drawing/2014/main" id="{9D5659C0-73F2-F890-3AC0-FC51814C3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051">
            <a:off x="7111315" y="569052"/>
            <a:ext cx="4368492" cy="44656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2654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Red de alambres que conectan pasadores">
            <a:extLst>
              <a:ext uri="{FF2B5EF4-FFF2-40B4-BE49-F238E27FC236}">
                <a16:creationId xmlns:a16="http://schemas.microsoft.com/office/drawing/2014/main" id="{6C41DC5F-9BD8-B533-2AC2-DE8B5462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  <a14:imgEffect>
                      <a14:colorTemperature colorTemp="3700"/>
                    </a14:imgEffect>
                    <a14:imgEffect>
                      <a14:saturation sat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825" cy="68556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A83BD6D-62CD-12F6-9C25-133A43043B0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0" y="5661249"/>
            <a:ext cx="12188826" cy="1196752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18882" y="685800"/>
            <a:ext cx="9751060" cy="764704"/>
          </a:xfrm>
          <a:custGeom>
            <a:avLst/>
            <a:gdLst>
              <a:gd name="connsiteX0" fmla="*/ 0 w 9751060"/>
              <a:gd name="connsiteY0" fmla="*/ 0 h 764704"/>
              <a:gd name="connsiteX1" fmla="*/ 794015 w 9751060"/>
              <a:gd name="connsiteY1" fmla="*/ 0 h 764704"/>
              <a:gd name="connsiteX2" fmla="*/ 1295498 w 9751060"/>
              <a:gd name="connsiteY2" fmla="*/ 0 h 764704"/>
              <a:gd name="connsiteX3" fmla="*/ 1796981 w 9751060"/>
              <a:gd name="connsiteY3" fmla="*/ 0 h 764704"/>
              <a:gd name="connsiteX4" fmla="*/ 2200954 w 9751060"/>
              <a:gd name="connsiteY4" fmla="*/ 0 h 764704"/>
              <a:gd name="connsiteX5" fmla="*/ 2702437 w 9751060"/>
              <a:gd name="connsiteY5" fmla="*/ 0 h 764704"/>
              <a:gd name="connsiteX6" fmla="*/ 3496452 w 9751060"/>
              <a:gd name="connsiteY6" fmla="*/ 0 h 764704"/>
              <a:gd name="connsiteX7" fmla="*/ 3900424 w 9751060"/>
              <a:gd name="connsiteY7" fmla="*/ 0 h 764704"/>
              <a:gd name="connsiteX8" fmla="*/ 4401907 w 9751060"/>
              <a:gd name="connsiteY8" fmla="*/ 0 h 764704"/>
              <a:gd name="connsiteX9" fmla="*/ 5098411 w 9751060"/>
              <a:gd name="connsiteY9" fmla="*/ 0 h 764704"/>
              <a:gd name="connsiteX10" fmla="*/ 5892426 w 9751060"/>
              <a:gd name="connsiteY10" fmla="*/ 0 h 764704"/>
              <a:gd name="connsiteX11" fmla="*/ 6491420 w 9751060"/>
              <a:gd name="connsiteY11" fmla="*/ 0 h 764704"/>
              <a:gd name="connsiteX12" fmla="*/ 7090414 w 9751060"/>
              <a:gd name="connsiteY12" fmla="*/ 0 h 764704"/>
              <a:gd name="connsiteX13" fmla="*/ 7786918 w 9751060"/>
              <a:gd name="connsiteY13" fmla="*/ 0 h 764704"/>
              <a:gd name="connsiteX14" fmla="*/ 8385912 w 9751060"/>
              <a:gd name="connsiteY14" fmla="*/ 0 h 764704"/>
              <a:gd name="connsiteX15" fmla="*/ 9082416 w 9751060"/>
              <a:gd name="connsiteY15" fmla="*/ 0 h 764704"/>
              <a:gd name="connsiteX16" fmla="*/ 9751060 w 9751060"/>
              <a:gd name="connsiteY16" fmla="*/ 0 h 764704"/>
              <a:gd name="connsiteX17" fmla="*/ 9751060 w 9751060"/>
              <a:gd name="connsiteY17" fmla="*/ 382352 h 764704"/>
              <a:gd name="connsiteX18" fmla="*/ 9751060 w 9751060"/>
              <a:gd name="connsiteY18" fmla="*/ 764704 h 764704"/>
              <a:gd name="connsiteX19" fmla="*/ 9249577 w 9751060"/>
              <a:gd name="connsiteY19" fmla="*/ 764704 h 764704"/>
              <a:gd name="connsiteX20" fmla="*/ 8650583 w 9751060"/>
              <a:gd name="connsiteY20" fmla="*/ 764704 h 764704"/>
              <a:gd name="connsiteX21" fmla="*/ 7856568 w 9751060"/>
              <a:gd name="connsiteY21" fmla="*/ 764704 h 764704"/>
              <a:gd name="connsiteX22" fmla="*/ 7257575 w 9751060"/>
              <a:gd name="connsiteY22" fmla="*/ 764704 h 764704"/>
              <a:gd name="connsiteX23" fmla="*/ 6561070 w 9751060"/>
              <a:gd name="connsiteY23" fmla="*/ 764704 h 764704"/>
              <a:gd name="connsiteX24" fmla="*/ 5864566 w 9751060"/>
              <a:gd name="connsiteY24" fmla="*/ 764704 h 764704"/>
              <a:gd name="connsiteX25" fmla="*/ 5363083 w 9751060"/>
              <a:gd name="connsiteY25" fmla="*/ 764704 h 764704"/>
              <a:gd name="connsiteX26" fmla="*/ 4666579 w 9751060"/>
              <a:gd name="connsiteY26" fmla="*/ 764704 h 764704"/>
              <a:gd name="connsiteX27" fmla="*/ 3872564 w 9751060"/>
              <a:gd name="connsiteY27" fmla="*/ 764704 h 764704"/>
              <a:gd name="connsiteX28" fmla="*/ 3176060 w 9751060"/>
              <a:gd name="connsiteY28" fmla="*/ 764704 h 764704"/>
              <a:gd name="connsiteX29" fmla="*/ 2284534 w 9751060"/>
              <a:gd name="connsiteY29" fmla="*/ 764704 h 764704"/>
              <a:gd name="connsiteX30" fmla="*/ 1783051 w 9751060"/>
              <a:gd name="connsiteY30" fmla="*/ 764704 h 764704"/>
              <a:gd name="connsiteX31" fmla="*/ 1184057 w 9751060"/>
              <a:gd name="connsiteY31" fmla="*/ 764704 h 764704"/>
              <a:gd name="connsiteX32" fmla="*/ 0 w 9751060"/>
              <a:gd name="connsiteY32" fmla="*/ 764704 h 764704"/>
              <a:gd name="connsiteX33" fmla="*/ 0 w 9751060"/>
              <a:gd name="connsiteY33" fmla="*/ 367058 h 764704"/>
              <a:gd name="connsiteX34" fmla="*/ 0 w 9751060"/>
              <a:gd name="connsiteY34" fmla="*/ 0 h 7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751060" h="764704" fill="none" extrusionOk="0">
                <a:moveTo>
                  <a:pt x="0" y="0"/>
                </a:moveTo>
                <a:cubicBezTo>
                  <a:pt x="180078" y="-21238"/>
                  <a:pt x="532730" y="38344"/>
                  <a:pt x="794015" y="0"/>
                </a:cubicBezTo>
                <a:cubicBezTo>
                  <a:pt x="1055301" y="-38344"/>
                  <a:pt x="1139995" y="24140"/>
                  <a:pt x="1295498" y="0"/>
                </a:cubicBezTo>
                <a:cubicBezTo>
                  <a:pt x="1451001" y="-24140"/>
                  <a:pt x="1658383" y="21836"/>
                  <a:pt x="1796981" y="0"/>
                </a:cubicBezTo>
                <a:cubicBezTo>
                  <a:pt x="1935579" y="-21836"/>
                  <a:pt x="2029352" y="-15350"/>
                  <a:pt x="2200954" y="0"/>
                </a:cubicBezTo>
                <a:cubicBezTo>
                  <a:pt x="2372556" y="15350"/>
                  <a:pt x="2526864" y="-8538"/>
                  <a:pt x="2702437" y="0"/>
                </a:cubicBezTo>
                <a:cubicBezTo>
                  <a:pt x="2878010" y="8538"/>
                  <a:pt x="3266830" y="33753"/>
                  <a:pt x="3496452" y="0"/>
                </a:cubicBezTo>
                <a:cubicBezTo>
                  <a:pt x="3726074" y="-33753"/>
                  <a:pt x="3702940" y="-261"/>
                  <a:pt x="3900424" y="0"/>
                </a:cubicBezTo>
                <a:cubicBezTo>
                  <a:pt x="4097908" y="261"/>
                  <a:pt x="4289779" y="2834"/>
                  <a:pt x="4401907" y="0"/>
                </a:cubicBezTo>
                <a:cubicBezTo>
                  <a:pt x="4514035" y="-2834"/>
                  <a:pt x="4902265" y="-32365"/>
                  <a:pt x="5098411" y="0"/>
                </a:cubicBezTo>
                <a:cubicBezTo>
                  <a:pt x="5294557" y="32365"/>
                  <a:pt x="5659979" y="-19875"/>
                  <a:pt x="5892426" y="0"/>
                </a:cubicBezTo>
                <a:cubicBezTo>
                  <a:pt x="6124874" y="19875"/>
                  <a:pt x="6195859" y="-16317"/>
                  <a:pt x="6491420" y="0"/>
                </a:cubicBezTo>
                <a:cubicBezTo>
                  <a:pt x="6786981" y="16317"/>
                  <a:pt x="6879414" y="23085"/>
                  <a:pt x="7090414" y="0"/>
                </a:cubicBezTo>
                <a:cubicBezTo>
                  <a:pt x="7301414" y="-23085"/>
                  <a:pt x="7554052" y="-20714"/>
                  <a:pt x="7786918" y="0"/>
                </a:cubicBezTo>
                <a:cubicBezTo>
                  <a:pt x="8019784" y="20714"/>
                  <a:pt x="8194462" y="25755"/>
                  <a:pt x="8385912" y="0"/>
                </a:cubicBezTo>
                <a:cubicBezTo>
                  <a:pt x="8577362" y="-25755"/>
                  <a:pt x="8747884" y="27716"/>
                  <a:pt x="9082416" y="0"/>
                </a:cubicBezTo>
                <a:cubicBezTo>
                  <a:pt x="9416948" y="-27716"/>
                  <a:pt x="9422197" y="29587"/>
                  <a:pt x="9751060" y="0"/>
                </a:cubicBezTo>
                <a:cubicBezTo>
                  <a:pt x="9757892" y="173038"/>
                  <a:pt x="9757606" y="222907"/>
                  <a:pt x="9751060" y="382352"/>
                </a:cubicBezTo>
                <a:cubicBezTo>
                  <a:pt x="9744514" y="541797"/>
                  <a:pt x="9765203" y="682494"/>
                  <a:pt x="9751060" y="764704"/>
                </a:cubicBezTo>
                <a:cubicBezTo>
                  <a:pt x="9569044" y="743190"/>
                  <a:pt x="9446351" y="766955"/>
                  <a:pt x="9249577" y="764704"/>
                </a:cubicBezTo>
                <a:cubicBezTo>
                  <a:pt x="9052803" y="762453"/>
                  <a:pt x="8890785" y="791209"/>
                  <a:pt x="8650583" y="764704"/>
                </a:cubicBezTo>
                <a:cubicBezTo>
                  <a:pt x="8410381" y="738199"/>
                  <a:pt x="8114184" y="768988"/>
                  <a:pt x="7856568" y="764704"/>
                </a:cubicBezTo>
                <a:cubicBezTo>
                  <a:pt x="7598952" y="760420"/>
                  <a:pt x="7493142" y="784736"/>
                  <a:pt x="7257575" y="764704"/>
                </a:cubicBezTo>
                <a:cubicBezTo>
                  <a:pt x="7022008" y="744672"/>
                  <a:pt x="6781523" y="790987"/>
                  <a:pt x="6561070" y="764704"/>
                </a:cubicBezTo>
                <a:cubicBezTo>
                  <a:pt x="6340617" y="738421"/>
                  <a:pt x="6180832" y="761976"/>
                  <a:pt x="5864566" y="764704"/>
                </a:cubicBezTo>
                <a:cubicBezTo>
                  <a:pt x="5548300" y="767432"/>
                  <a:pt x="5557957" y="745006"/>
                  <a:pt x="5363083" y="764704"/>
                </a:cubicBezTo>
                <a:cubicBezTo>
                  <a:pt x="5168209" y="784402"/>
                  <a:pt x="4871268" y="781037"/>
                  <a:pt x="4666579" y="764704"/>
                </a:cubicBezTo>
                <a:cubicBezTo>
                  <a:pt x="4461890" y="748371"/>
                  <a:pt x="4153448" y="788835"/>
                  <a:pt x="3872564" y="764704"/>
                </a:cubicBezTo>
                <a:cubicBezTo>
                  <a:pt x="3591681" y="740573"/>
                  <a:pt x="3417696" y="734237"/>
                  <a:pt x="3176060" y="764704"/>
                </a:cubicBezTo>
                <a:cubicBezTo>
                  <a:pt x="2934424" y="795171"/>
                  <a:pt x="2689738" y="808339"/>
                  <a:pt x="2284534" y="764704"/>
                </a:cubicBezTo>
                <a:cubicBezTo>
                  <a:pt x="1879330" y="721069"/>
                  <a:pt x="1946917" y="786786"/>
                  <a:pt x="1783051" y="764704"/>
                </a:cubicBezTo>
                <a:cubicBezTo>
                  <a:pt x="1619185" y="742622"/>
                  <a:pt x="1324982" y="789539"/>
                  <a:pt x="1184057" y="764704"/>
                </a:cubicBezTo>
                <a:cubicBezTo>
                  <a:pt x="1043132" y="739869"/>
                  <a:pt x="260625" y="778816"/>
                  <a:pt x="0" y="764704"/>
                </a:cubicBezTo>
                <a:cubicBezTo>
                  <a:pt x="-2315" y="630941"/>
                  <a:pt x="-19038" y="489561"/>
                  <a:pt x="0" y="367058"/>
                </a:cubicBezTo>
                <a:cubicBezTo>
                  <a:pt x="19038" y="244555"/>
                  <a:pt x="7363" y="102638"/>
                  <a:pt x="0" y="0"/>
                </a:cubicBezTo>
                <a:close/>
              </a:path>
              <a:path w="9751060" h="764704" stroke="0" extrusionOk="0">
                <a:moveTo>
                  <a:pt x="0" y="0"/>
                </a:moveTo>
                <a:cubicBezTo>
                  <a:pt x="287198" y="18800"/>
                  <a:pt x="530476" y="-30654"/>
                  <a:pt x="794015" y="0"/>
                </a:cubicBezTo>
                <a:cubicBezTo>
                  <a:pt x="1057554" y="30654"/>
                  <a:pt x="1455659" y="-18092"/>
                  <a:pt x="1685540" y="0"/>
                </a:cubicBezTo>
                <a:cubicBezTo>
                  <a:pt x="1915421" y="18092"/>
                  <a:pt x="2304747" y="-20789"/>
                  <a:pt x="2577066" y="0"/>
                </a:cubicBezTo>
                <a:cubicBezTo>
                  <a:pt x="2849385" y="20789"/>
                  <a:pt x="2876739" y="4622"/>
                  <a:pt x="3078549" y="0"/>
                </a:cubicBezTo>
                <a:cubicBezTo>
                  <a:pt x="3280359" y="-4622"/>
                  <a:pt x="3552314" y="-19371"/>
                  <a:pt x="3677543" y="0"/>
                </a:cubicBezTo>
                <a:cubicBezTo>
                  <a:pt x="3802772" y="19371"/>
                  <a:pt x="4285020" y="7495"/>
                  <a:pt x="4471558" y="0"/>
                </a:cubicBezTo>
                <a:cubicBezTo>
                  <a:pt x="4658096" y="-7495"/>
                  <a:pt x="5076566" y="-38543"/>
                  <a:pt x="5265572" y="0"/>
                </a:cubicBezTo>
                <a:cubicBezTo>
                  <a:pt x="5454578" y="38543"/>
                  <a:pt x="5902240" y="6398"/>
                  <a:pt x="6157098" y="0"/>
                </a:cubicBezTo>
                <a:cubicBezTo>
                  <a:pt x="6411956" y="-6398"/>
                  <a:pt x="6394686" y="-19419"/>
                  <a:pt x="6561070" y="0"/>
                </a:cubicBezTo>
                <a:cubicBezTo>
                  <a:pt x="6727454" y="19419"/>
                  <a:pt x="6948308" y="-15598"/>
                  <a:pt x="7160064" y="0"/>
                </a:cubicBezTo>
                <a:cubicBezTo>
                  <a:pt x="7371820" y="15598"/>
                  <a:pt x="7634118" y="-326"/>
                  <a:pt x="7954079" y="0"/>
                </a:cubicBezTo>
                <a:cubicBezTo>
                  <a:pt x="8274040" y="326"/>
                  <a:pt x="8559594" y="-32921"/>
                  <a:pt x="8748094" y="0"/>
                </a:cubicBezTo>
                <a:cubicBezTo>
                  <a:pt x="8936595" y="32921"/>
                  <a:pt x="9326703" y="-20907"/>
                  <a:pt x="9751060" y="0"/>
                </a:cubicBezTo>
                <a:cubicBezTo>
                  <a:pt x="9768069" y="170694"/>
                  <a:pt x="9754221" y="247935"/>
                  <a:pt x="9751060" y="382352"/>
                </a:cubicBezTo>
                <a:cubicBezTo>
                  <a:pt x="9747899" y="516769"/>
                  <a:pt x="9764784" y="650371"/>
                  <a:pt x="9751060" y="764704"/>
                </a:cubicBezTo>
                <a:cubicBezTo>
                  <a:pt x="9586296" y="740057"/>
                  <a:pt x="9287509" y="773153"/>
                  <a:pt x="9054556" y="764704"/>
                </a:cubicBezTo>
                <a:cubicBezTo>
                  <a:pt x="8821603" y="756255"/>
                  <a:pt x="8493960" y="790967"/>
                  <a:pt x="8260541" y="764704"/>
                </a:cubicBezTo>
                <a:cubicBezTo>
                  <a:pt x="8027123" y="738441"/>
                  <a:pt x="8014784" y="766852"/>
                  <a:pt x="7856568" y="764704"/>
                </a:cubicBezTo>
                <a:cubicBezTo>
                  <a:pt x="7698352" y="762556"/>
                  <a:pt x="7537202" y="755470"/>
                  <a:pt x="7257575" y="764704"/>
                </a:cubicBezTo>
                <a:cubicBezTo>
                  <a:pt x="6977948" y="773938"/>
                  <a:pt x="6791792" y="769933"/>
                  <a:pt x="6658581" y="764704"/>
                </a:cubicBezTo>
                <a:cubicBezTo>
                  <a:pt x="6525370" y="759475"/>
                  <a:pt x="6329644" y="779046"/>
                  <a:pt x="6157098" y="764704"/>
                </a:cubicBezTo>
                <a:cubicBezTo>
                  <a:pt x="5984552" y="750362"/>
                  <a:pt x="5512669" y="734979"/>
                  <a:pt x="5265572" y="764704"/>
                </a:cubicBezTo>
                <a:cubicBezTo>
                  <a:pt x="5018475" y="794429"/>
                  <a:pt x="4749489" y="729190"/>
                  <a:pt x="4471558" y="764704"/>
                </a:cubicBezTo>
                <a:cubicBezTo>
                  <a:pt x="4193627" y="800218"/>
                  <a:pt x="4255913" y="777408"/>
                  <a:pt x="4067585" y="764704"/>
                </a:cubicBezTo>
                <a:cubicBezTo>
                  <a:pt x="3879257" y="752000"/>
                  <a:pt x="3671187" y="755774"/>
                  <a:pt x="3566102" y="764704"/>
                </a:cubicBezTo>
                <a:cubicBezTo>
                  <a:pt x="3461017" y="773634"/>
                  <a:pt x="3119092" y="777355"/>
                  <a:pt x="2967108" y="764704"/>
                </a:cubicBezTo>
                <a:cubicBezTo>
                  <a:pt x="2815124" y="752053"/>
                  <a:pt x="2549884" y="747743"/>
                  <a:pt x="2270604" y="764704"/>
                </a:cubicBezTo>
                <a:cubicBezTo>
                  <a:pt x="1991324" y="781665"/>
                  <a:pt x="1865011" y="764863"/>
                  <a:pt x="1476589" y="764704"/>
                </a:cubicBezTo>
                <a:cubicBezTo>
                  <a:pt x="1088168" y="764545"/>
                  <a:pt x="1057357" y="754809"/>
                  <a:pt x="682574" y="764704"/>
                </a:cubicBezTo>
                <a:cubicBezTo>
                  <a:pt x="307792" y="774599"/>
                  <a:pt x="306154" y="745709"/>
                  <a:pt x="0" y="764704"/>
                </a:cubicBezTo>
                <a:cubicBezTo>
                  <a:pt x="-11690" y="663624"/>
                  <a:pt x="2963" y="459127"/>
                  <a:pt x="0" y="374705"/>
                </a:cubicBezTo>
                <a:cubicBezTo>
                  <a:pt x="-2963" y="290283"/>
                  <a:pt x="15176" y="9814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8135273">
                  <ask:type>
                    <ask:lineSketchFreehand/>
                  </ask:type>
                </ask:lineSketchStyleProps>
              </a:ext>
            </a:extLst>
          </a:ln>
        </p:spPr>
        <p:txBody>
          <a:bodyPr rtlCol="0"/>
          <a:lstStyle/>
          <a:p>
            <a:pPr algn="ctr" rtl="0"/>
            <a:r>
              <a:rPr lang="es-ES" dirty="0"/>
              <a:t>Diagramas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6585FB2-2B85-3D4E-3599-E694E86E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622" y="2275675"/>
            <a:ext cx="5307577" cy="2304256"/>
          </a:xfrm>
          <a:custGeom>
            <a:avLst/>
            <a:gdLst>
              <a:gd name="connsiteX0" fmla="*/ 0 w 5307577"/>
              <a:gd name="connsiteY0" fmla="*/ 0 h 2304256"/>
              <a:gd name="connsiteX1" fmla="*/ 589731 w 5307577"/>
              <a:gd name="connsiteY1" fmla="*/ 0 h 2304256"/>
              <a:gd name="connsiteX2" fmla="*/ 1285613 w 5307577"/>
              <a:gd name="connsiteY2" fmla="*/ 0 h 2304256"/>
              <a:gd name="connsiteX3" fmla="*/ 1981495 w 5307577"/>
              <a:gd name="connsiteY3" fmla="*/ 0 h 2304256"/>
              <a:gd name="connsiteX4" fmla="*/ 2571226 w 5307577"/>
              <a:gd name="connsiteY4" fmla="*/ 0 h 2304256"/>
              <a:gd name="connsiteX5" fmla="*/ 3267109 w 5307577"/>
              <a:gd name="connsiteY5" fmla="*/ 0 h 2304256"/>
              <a:gd name="connsiteX6" fmla="*/ 3803764 w 5307577"/>
              <a:gd name="connsiteY6" fmla="*/ 0 h 2304256"/>
              <a:gd name="connsiteX7" fmla="*/ 4287343 w 5307577"/>
              <a:gd name="connsiteY7" fmla="*/ 0 h 2304256"/>
              <a:gd name="connsiteX8" fmla="*/ 4770922 w 5307577"/>
              <a:gd name="connsiteY8" fmla="*/ 0 h 2304256"/>
              <a:gd name="connsiteX9" fmla="*/ 5307577 w 5307577"/>
              <a:gd name="connsiteY9" fmla="*/ 0 h 2304256"/>
              <a:gd name="connsiteX10" fmla="*/ 5307577 w 5307577"/>
              <a:gd name="connsiteY10" fmla="*/ 553021 h 2304256"/>
              <a:gd name="connsiteX11" fmla="*/ 5307577 w 5307577"/>
              <a:gd name="connsiteY11" fmla="*/ 1152128 h 2304256"/>
              <a:gd name="connsiteX12" fmla="*/ 5307577 w 5307577"/>
              <a:gd name="connsiteY12" fmla="*/ 1659064 h 2304256"/>
              <a:gd name="connsiteX13" fmla="*/ 5307577 w 5307577"/>
              <a:gd name="connsiteY13" fmla="*/ 2304256 h 2304256"/>
              <a:gd name="connsiteX14" fmla="*/ 4717846 w 5307577"/>
              <a:gd name="connsiteY14" fmla="*/ 2304256 h 2304256"/>
              <a:gd name="connsiteX15" fmla="*/ 4128115 w 5307577"/>
              <a:gd name="connsiteY15" fmla="*/ 2304256 h 2304256"/>
              <a:gd name="connsiteX16" fmla="*/ 3538385 w 5307577"/>
              <a:gd name="connsiteY16" fmla="*/ 2304256 h 2304256"/>
              <a:gd name="connsiteX17" fmla="*/ 2948654 w 5307577"/>
              <a:gd name="connsiteY17" fmla="*/ 2304256 h 2304256"/>
              <a:gd name="connsiteX18" fmla="*/ 2411999 w 5307577"/>
              <a:gd name="connsiteY18" fmla="*/ 2304256 h 2304256"/>
              <a:gd name="connsiteX19" fmla="*/ 1928420 w 5307577"/>
              <a:gd name="connsiteY19" fmla="*/ 2304256 h 2304256"/>
              <a:gd name="connsiteX20" fmla="*/ 1391765 w 5307577"/>
              <a:gd name="connsiteY20" fmla="*/ 2304256 h 2304256"/>
              <a:gd name="connsiteX21" fmla="*/ 855110 w 5307577"/>
              <a:gd name="connsiteY21" fmla="*/ 2304256 h 2304256"/>
              <a:gd name="connsiteX22" fmla="*/ 0 w 5307577"/>
              <a:gd name="connsiteY22" fmla="*/ 2304256 h 2304256"/>
              <a:gd name="connsiteX23" fmla="*/ 0 w 5307577"/>
              <a:gd name="connsiteY23" fmla="*/ 1797320 h 2304256"/>
              <a:gd name="connsiteX24" fmla="*/ 0 w 5307577"/>
              <a:gd name="connsiteY24" fmla="*/ 1221256 h 2304256"/>
              <a:gd name="connsiteX25" fmla="*/ 0 w 5307577"/>
              <a:gd name="connsiteY25" fmla="*/ 622149 h 2304256"/>
              <a:gd name="connsiteX26" fmla="*/ 0 w 5307577"/>
              <a:gd name="connsiteY26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07577" h="2304256" fill="none" extrusionOk="0">
                <a:moveTo>
                  <a:pt x="0" y="0"/>
                </a:moveTo>
                <a:cubicBezTo>
                  <a:pt x="272665" y="-8701"/>
                  <a:pt x="464456" y="21461"/>
                  <a:pt x="589731" y="0"/>
                </a:cubicBezTo>
                <a:cubicBezTo>
                  <a:pt x="715006" y="-21461"/>
                  <a:pt x="1045270" y="4511"/>
                  <a:pt x="1285613" y="0"/>
                </a:cubicBezTo>
                <a:cubicBezTo>
                  <a:pt x="1525956" y="-4511"/>
                  <a:pt x="1785198" y="25049"/>
                  <a:pt x="1981495" y="0"/>
                </a:cubicBezTo>
                <a:cubicBezTo>
                  <a:pt x="2177792" y="-25049"/>
                  <a:pt x="2332277" y="22550"/>
                  <a:pt x="2571226" y="0"/>
                </a:cubicBezTo>
                <a:cubicBezTo>
                  <a:pt x="2810175" y="-22550"/>
                  <a:pt x="2939027" y="67322"/>
                  <a:pt x="3267109" y="0"/>
                </a:cubicBezTo>
                <a:cubicBezTo>
                  <a:pt x="3595191" y="-67322"/>
                  <a:pt x="3677062" y="37872"/>
                  <a:pt x="3803764" y="0"/>
                </a:cubicBezTo>
                <a:cubicBezTo>
                  <a:pt x="3930466" y="-37872"/>
                  <a:pt x="4055919" y="12514"/>
                  <a:pt x="4287343" y="0"/>
                </a:cubicBezTo>
                <a:cubicBezTo>
                  <a:pt x="4518767" y="-12514"/>
                  <a:pt x="4541531" y="2089"/>
                  <a:pt x="4770922" y="0"/>
                </a:cubicBezTo>
                <a:cubicBezTo>
                  <a:pt x="5000313" y="-2089"/>
                  <a:pt x="5123794" y="27097"/>
                  <a:pt x="5307577" y="0"/>
                </a:cubicBezTo>
                <a:cubicBezTo>
                  <a:pt x="5328147" y="247696"/>
                  <a:pt x="5263843" y="340701"/>
                  <a:pt x="5307577" y="553021"/>
                </a:cubicBezTo>
                <a:cubicBezTo>
                  <a:pt x="5351311" y="765341"/>
                  <a:pt x="5245559" y="956094"/>
                  <a:pt x="5307577" y="1152128"/>
                </a:cubicBezTo>
                <a:cubicBezTo>
                  <a:pt x="5369595" y="1348162"/>
                  <a:pt x="5258356" y="1502928"/>
                  <a:pt x="5307577" y="1659064"/>
                </a:cubicBezTo>
                <a:cubicBezTo>
                  <a:pt x="5356798" y="1815200"/>
                  <a:pt x="5271561" y="2104725"/>
                  <a:pt x="5307577" y="2304256"/>
                </a:cubicBezTo>
                <a:cubicBezTo>
                  <a:pt x="5051675" y="2350959"/>
                  <a:pt x="4898749" y="2297439"/>
                  <a:pt x="4717846" y="2304256"/>
                </a:cubicBezTo>
                <a:cubicBezTo>
                  <a:pt x="4536943" y="2311073"/>
                  <a:pt x="4373363" y="2292283"/>
                  <a:pt x="4128115" y="2304256"/>
                </a:cubicBezTo>
                <a:cubicBezTo>
                  <a:pt x="3882867" y="2316229"/>
                  <a:pt x="3742272" y="2249985"/>
                  <a:pt x="3538385" y="2304256"/>
                </a:cubicBezTo>
                <a:cubicBezTo>
                  <a:pt x="3334498" y="2358527"/>
                  <a:pt x="3153996" y="2269326"/>
                  <a:pt x="2948654" y="2304256"/>
                </a:cubicBezTo>
                <a:cubicBezTo>
                  <a:pt x="2743312" y="2339186"/>
                  <a:pt x="2636882" y="2275634"/>
                  <a:pt x="2411999" y="2304256"/>
                </a:cubicBezTo>
                <a:cubicBezTo>
                  <a:pt x="2187116" y="2332878"/>
                  <a:pt x="2146544" y="2267440"/>
                  <a:pt x="1928420" y="2304256"/>
                </a:cubicBezTo>
                <a:cubicBezTo>
                  <a:pt x="1710296" y="2341072"/>
                  <a:pt x="1616109" y="2285162"/>
                  <a:pt x="1391765" y="2304256"/>
                </a:cubicBezTo>
                <a:cubicBezTo>
                  <a:pt x="1167421" y="2323350"/>
                  <a:pt x="1071150" y="2254953"/>
                  <a:pt x="855110" y="2304256"/>
                </a:cubicBezTo>
                <a:cubicBezTo>
                  <a:pt x="639070" y="2353559"/>
                  <a:pt x="422002" y="2263773"/>
                  <a:pt x="0" y="2304256"/>
                </a:cubicBezTo>
                <a:cubicBezTo>
                  <a:pt x="-4685" y="2192800"/>
                  <a:pt x="32268" y="1988028"/>
                  <a:pt x="0" y="1797320"/>
                </a:cubicBezTo>
                <a:cubicBezTo>
                  <a:pt x="-32268" y="1606612"/>
                  <a:pt x="25911" y="1401971"/>
                  <a:pt x="0" y="1221256"/>
                </a:cubicBezTo>
                <a:cubicBezTo>
                  <a:pt x="-25911" y="1040541"/>
                  <a:pt x="34151" y="801881"/>
                  <a:pt x="0" y="622149"/>
                </a:cubicBezTo>
                <a:cubicBezTo>
                  <a:pt x="-34151" y="442417"/>
                  <a:pt x="59673" y="208076"/>
                  <a:pt x="0" y="0"/>
                </a:cubicBezTo>
                <a:close/>
              </a:path>
              <a:path w="5307577" h="2304256" stroke="0" extrusionOk="0">
                <a:moveTo>
                  <a:pt x="0" y="0"/>
                </a:moveTo>
                <a:cubicBezTo>
                  <a:pt x="239431" y="-39641"/>
                  <a:pt x="349080" y="7482"/>
                  <a:pt x="483579" y="0"/>
                </a:cubicBezTo>
                <a:cubicBezTo>
                  <a:pt x="618078" y="-7482"/>
                  <a:pt x="715292" y="47818"/>
                  <a:pt x="914083" y="0"/>
                </a:cubicBezTo>
                <a:cubicBezTo>
                  <a:pt x="1112874" y="-47818"/>
                  <a:pt x="1392735" y="7270"/>
                  <a:pt x="1609965" y="0"/>
                </a:cubicBezTo>
                <a:cubicBezTo>
                  <a:pt x="1827195" y="-7270"/>
                  <a:pt x="1976616" y="17097"/>
                  <a:pt x="2146620" y="0"/>
                </a:cubicBezTo>
                <a:cubicBezTo>
                  <a:pt x="2316625" y="-17097"/>
                  <a:pt x="2567044" y="64279"/>
                  <a:pt x="2736351" y="0"/>
                </a:cubicBezTo>
                <a:cubicBezTo>
                  <a:pt x="2905658" y="-64279"/>
                  <a:pt x="3097515" y="10983"/>
                  <a:pt x="3219930" y="0"/>
                </a:cubicBezTo>
                <a:cubicBezTo>
                  <a:pt x="3342345" y="-10983"/>
                  <a:pt x="3508444" y="1645"/>
                  <a:pt x="3650434" y="0"/>
                </a:cubicBezTo>
                <a:cubicBezTo>
                  <a:pt x="3792424" y="-1645"/>
                  <a:pt x="4069540" y="37880"/>
                  <a:pt x="4293240" y="0"/>
                </a:cubicBezTo>
                <a:cubicBezTo>
                  <a:pt x="4516940" y="-37880"/>
                  <a:pt x="4993911" y="5331"/>
                  <a:pt x="5307577" y="0"/>
                </a:cubicBezTo>
                <a:cubicBezTo>
                  <a:pt x="5366133" y="258658"/>
                  <a:pt x="5282899" y="419500"/>
                  <a:pt x="5307577" y="622149"/>
                </a:cubicBezTo>
                <a:cubicBezTo>
                  <a:pt x="5332255" y="824798"/>
                  <a:pt x="5271700" y="916460"/>
                  <a:pt x="5307577" y="1129085"/>
                </a:cubicBezTo>
                <a:cubicBezTo>
                  <a:pt x="5343454" y="1341710"/>
                  <a:pt x="5264919" y="1388403"/>
                  <a:pt x="5307577" y="1636022"/>
                </a:cubicBezTo>
                <a:cubicBezTo>
                  <a:pt x="5350235" y="1883641"/>
                  <a:pt x="5229489" y="2014023"/>
                  <a:pt x="5307577" y="2304256"/>
                </a:cubicBezTo>
                <a:cubicBezTo>
                  <a:pt x="5076808" y="2338481"/>
                  <a:pt x="4941940" y="2297520"/>
                  <a:pt x="4770922" y="2304256"/>
                </a:cubicBezTo>
                <a:cubicBezTo>
                  <a:pt x="4599904" y="2310992"/>
                  <a:pt x="4384806" y="2262247"/>
                  <a:pt x="4287343" y="2304256"/>
                </a:cubicBezTo>
                <a:cubicBezTo>
                  <a:pt x="4189880" y="2346265"/>
                  <a:pt x="3967530" y="2301456"/>
                  <a:pt x="3750688" y="2304256"/>
                </a:cubicBezTo>
                <a:cubicBezTo>
                  <a:pt x="3533847" y="2307056"/>
                  <a:pt x="3436140" y="2254748"/>
                  <a:pt x="3214033" y="2304256"/>
                </a:cubicBezTo>
                <a:cubicBezTo>
                  <a:pt x="2991927" y="2353764"/>
                  <a:pt x="2843208" y="2249368"/>
                  <a:pt x="2518150" y="2304256"/>
                </a:cubicBezTo>
                <a:cubicBezTo>
                  <a:pt x="2193092" y="2359144"/>
                  <a:pt x="2155350" y="2245899"/>
                  <a:pt x="1875344" y="2304256"/>
                </a:cubicBezTo>
                <a:cubicBezTo>
                  <a:pt x="1595338" y="2362613"/>
                  <a:pt x="1455204" y="2300047"/>
                  <a:pt x="1179462" y="2304256"/>
                </a:cubicBezTo>
                <a:cubicBezTo>
                  <a:pt x="903720" y="2308465"/>
                  <a:pt x="864830" y="2283481"/>
                  <a:pt x="695882" y="2304256"/>
                </a:cubicBezTo>
                <a:cubicBezTo>
                  <a:pt x="526934" y="2325031"/>
                  <a:pt x="201217" y="2292137"/>
                  <a:pt x="0" y="2304256"/>
                </a:cubicBezTo>
                <a:cubicBezTo>
                  <a:pt x="-25611" y="2032327"/>
                  <a:pt x="33257" y="1936246"/>
                  <a:pt x="0" y="1705149"/>
                </a:cubicBezTo>
                <a:cubicBezTo>
                  <a:pt x="-33257" y="1474052"/>
                  <a:pt x="45106" y="1245420"/>
                  <a:pt x="0" y="1106043"/>
                </a:cubicBezTo>
                <a:cubicBezTo>
                  <a:pt x="-45106" y="966666"/>
                  <a:pt x="32092" y="712562"/>
                  <a:pt x="0" y="599107"/>
                </a:cubicBezTo>
                <a:cubicBezTo>
                  <a:pt x="-32092" y="485652"/>
                  <a:pt x="30865" y="13476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9514132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s-ES" dirty="0"/>
              <a:t> Casos de uso</a:t>
            </a:r>
          </a:p>
          <a:p>
            <a:r>
              <a:rPr lang="es-ES" dirty="0"/>
              <a:t>Diagrama Entidad de Relación</a:t>
            </a:r>
          </a:p>
          <a:p>
            <a:r>
              <a:rPr lang="es-ES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3A9A9-BE81-1E61-7820-B820788D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s-ES" dirty="0"/>
              <a:t>Casos de Uso:</a:t>
            </a:r>
          </a:p>
        </p:txBody>
      </p:sp>
      <p:sp>
        <p:nvSpPr>
          <p:cNvPr id="4" name="Rectángulo: esquinas redondeadas 14">
            <a:extLst>
              <a:ext uri="{FF2B5EF4-FFF2-40B4-BE49-F238E27FC236}">
                <a16:creationId xmlns:a16="http://schemas.microsoft.com/office/drawing/2014/main" id="{39D9C8F8-B0B1-C867-31E7-CA8401A37B14}"/>
              </a:ext>
            </a:extLst>
          </p:cNvPr>
          <p:cNvSpPr/>
          <p:nvPr/>
        </p:nvSpPr>
        <p:spPr>
          <a:xfrm>
            <a:off x="0" y="5949280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1A078B3-298F-B3B1-F3EF-1F3B8A5FB7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1365756"/>
            <a:ext cx="7862228" cy="5159588"/>
          </a:xfrm>
        </p:spPr>
      </p:pic>
      <p:pic>
        <p:nvPicPr>
          <p:cNvPr id="18" name="Marcador de contenido 17" descr="Pan en forma de dona&#10;&#10;Descripción generada automáticamente">
            <a:extLst>
              <a:ext uri="{FF2B5EF4-FFF2-40B4-BE49-F238E27FC236}">
                <a16:creationId xmlns:a16="http://schemas.microsoft.com/office/drawing/2014/main" id="{FB8E19F1-73B0-A5F3-7F75-BA25AC9D0E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51848">
            <a:off x="-314299" y="4509120"/>
            <a:ext cx="3056622" cy="2220376"/>
          </a:xfrm>
        </p:spPr>
      </p:pic>
    </p:spTree>
    <p:extLst>
      <p:ext uri="{BB962C8B-B14F-4D97-AF65-F5344CB8AC3E}">
        <p14:creationId xmlns:p14="http://schemas.microsoft.com/office/powerpoint/2010/main" val="10712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B4C95-A14D-8755-53AD-5C1DFD73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14">
            <a:extLst>
              <a:ext uri="{FF2B5EF4-FFF2-40B4-BE49-F238E27FC236}">
                <a16:creationId xmlns:a16="http://schemas.microsoft.com/office/drawing/2014/main" id="{E91362AE-57D1-3213-7420-225A37BACAD7}"/>
              </a:ext>
            </a:extLst>
          </p:cNvPr>
          <p:cNvSpPr/>
          <p:nvPr/>
        </p:nvSpPr>
        <p:spPr>
          <a:xfrm>
            <a:off x="0" y="5949280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C75ED3-0FDA-A89A-584A-ACD0ECAA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Entidad Relación: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18422D1F-5FBA-DCDA-18EE-ED1A16FDD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08" y="1447800"/>
            <a:ext cx="8856415" cy="45720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56C773-05D3-15D7-D26C-37D8FBB6B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3" b="27848"/>
          <a:stretch/>
        </p:blipFill>
        <p:spPr>
          <a:xfrm rot="4322352">
            <a:off x="10521710" y="5299226"/>
            <a:ext cx="1401277" cy="1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5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00C82-D77C-F027-68DB-C9027095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14">
            <a:extLst>
              <a:ext uri="{FF2B5EF4-FFF2-40B4-BE49-F238E27FC236}">
                <a16:creationId xmlns:a16="http://schemas.microsoft.com/office/drawing/2014/main" id="{8A14EB89-D004-CDCE-B573-53BA39C603FF}"/>
              </a:ext>
            </a:extLst>
          </p:cNvPr>
          <p:cNvSpPr/>
          <p:nvPr/>
        </p:nvSpPr>
        <p:spPr>
          <a:xfrm>
            <a:off x="0" y="5949280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132564-F4B6-1361-0AF2-CDD69F63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455630"/>
            <a:ext cx="9751060" cy="906180"/>
          </a:xfrm>
        </p:spPr>
        <p:txBody>
          <a:bodyPr>
            <a:normAutofit/>
          </a:bodyPr>
          <a:lstStyle/>
          <a:p>
            <a:r>
              <a:rPr lang="es-ES" dirty="0"/>
              <a:t>Diagrama de Clases:</a:t>
            </a:r>
          </a:p>
        </p:txBody>
      </p:sp>
      <p:pic>
        <p:nvPicPr>
          <p:cNvPr id="6" name="Marcador de contenido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4F3D2444-4CA7-18AA-C218-9BC4A5917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3238" r="4312" b="2626"/>
          <a:stretch/>
        </p:blipFill>
        <p:spPr>
          <a:xfrm>
            <a:off x="2926060" y="1297364"/>
            <a:ext cx="5832648" cy="510500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A4B94E-7766-A66E-4555-8D295DA0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5575250"/>
            <a:ext cx="1194920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7D71-81BA-386E-AA02-15ABB397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14">
            <a:extLst>
              <a:ext uri="{FF2B5EF4-FFF2-40B4-BE49-F238E27FC236}">
                <a16:creationId xmlns:a16="http://schemas.microsoft.com/office/drawing/2014/main" id="{409A3C4F-AA06-08F3-243D-74D24AE062BE}"/>
              </a:ext>
            </a:extLst>
          </p:cNvPr>
          <p:cNvSpPr/>
          <p:nvPr/>
        </p:nvSpPr>
        <p:spPr>
          <a:xfrm>
            <a:off x="0" y="5949280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3D0BAE-AC16-22B8-59E6-947EE0DB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2287352"/>
            <a:ext cx="4587496" cy="1296144"/>
          </a:xfrm>
        </p:spPr>
        <p:txBody>
          <a:bodyPr>
            <a:normAutofit/>
          </a:bodyPr>
          <a:lstStyle/>
          <a:p>
            <a:r>
              <a:rPr lang="es-ES" dirty="0"/>
              <a:t>Tecnologías y Seguridad Utilizadas:</a:t>
            </a:r>
          </a:p>
        </p:txBody>
      </p:sp>
      <p:pic>
        <p:nvPicPr>
          <p:cNvPr id="6" name="Marcador de contenido 5" descr="Forma&#10;&#10;Descripción generada automáticamente">
            <a:extLst>
              <a:ext uri="{FF2B5EF4-FFF2-40B4-BE49-F238E27FC236}">
                <a16:creationId xmlns:a16="http://schemas.microsoft.com/office/drawing/2014/main" id="{5706CBE2-DBE3-D7D8-89BF-FCCB2C4D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0341" y="477816"/>
            <a:ext cx="1741678" cy="1809536"/>
          </a:xfr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5213AFF8-90AB-AA85-8FE0-925CE8B6B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02165" y="2514238"/>
            <a:ext cx="2130786" cy="1704629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0F9D579F-D44A-1284-1360-8320C89386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30716" y="2917452"/>
            <a:ext cx="2592288" cy="139983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5601600-48DA-A71F-9A23-5C0F21814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9327" y="501751"/>
            <a:ext cx="2759762" cy="2136725"/>
          </a:xfrm>
          <a:prstGeom prst="rect">
            <a:avLst/>
          </a:prstGeom>
        </p:spPr>
      </p:pic>
      <p:pic>
        <p:nvPicPr>
          <p:cNvPr id="5" name="Imagen 4" descr="Un pan en una tabla de madera&#10;&#10;Descripción generada automáticamente">
            <a:extLst>
              <a:ext uri="{FF2B5EF4-FFF2-40B4-BE49-F238E27FC236}">
                <a16:creationId xmlns:a16="http://schemas.microsoft.com/office/drawing/2014/main" id="{0689C69C-066C-CAE1-61C9-A09766BADE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5820" y="5415005"/>
            <a:ext cx="2466124" cy="129513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299FC7-E5A8-3527-B1B2-8E943196C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09" y="4307579"/>
            <a:ext cx="1964883" cy="19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85DA0-2191-CE5A-6860-3D49C679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Framework de Backend: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B93090-7F0E-0ABC-2167-10677A8D4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844824"/>
            <a:ext cx="9633520" cy="3751312"/>
          </a:xfrm>
        </p:spPr>
        <p:txBody>
          <a:bodyPr/>
          <a:lstStyle/>
          <a:p>
            <a:r>
              <a:rPr lang="es-ES" dirty="0"/>
              <a:t>Laravel: Utilizado como el framework principal para desarrollar nuestro Sistema de Miga de Oro.</a:t>
            </a:r>
          </a:p>
        </p:txBody>
      </p:sp>
      <p:pic>
        <p:nvPicPr>
          <p:cNvPr id="6" name="Marcador de contenido 5" descr="Forma&#10;&#10;Descripción generada automáticamente">
            <a:extLst>
              <a:ext uri="{FF2B5EF4-FFF2-40B4-BE49-F238E27FC236}">
                <a16:creationId xmlns:a16="http://schemas.microsoft.com/office/drawing/2014/main" id="{37592DE4-A344-49D3-2482-100C30FD0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22004" y="3212976"/>
            <a:ext cx="1944216" cy="1841727"/>
          </a:xfrm>
        </p:spPr>
      </p:pic>
      <p:sp>
        <p:nvSpPr>
          <p:cNvPr id="8" name="Rectángulo: esquinas redondeadas 14">
            <a:extLst>
              <a:ext uri="{FF2B5EF4-FFF2-40B4-BE49-F238E27FC236}">
                <a16:creationId xmlns:a16="http://schemas.microsoft.com/office/drawing/2014/main" id="{1D19C6BD-DE9E-6CE1-BC58-BDEB2B9DC8FE}"/>
              </a:ext>
            </a:extLst>
          </p:cNvPr>
          <p:cNvSpPr/>
          <p:nvPr/>
        </p:nvSpPr>
        <p:spPr>
          <a:xfrm>
            <a:off x="0" y="5951820"/>
            <a:ext cx="12188825" cy="906180"/>
          </a:xfrm>
          <a:custGeom>
            <a:avLst/>
            <a:gdLst>
              <a:gd name="connsiteX0" fmla="*/ 0 w 12188825"/>
              <a:gd name="connsiteY0" fmla="*/ 0 h 927935"/>
              <a:gd name="connsiteX1" fmla="*/ 0 w 12188825"/>
              <a:gd name="connsiteY1" fmla="*/ 0 h 927935"/>
              <a:gd name="connsiteX2" fmla="*/ 12188825 w 12188825"/>
              <a:gd name="connsiteY2" fmla="*/ 0 h 927935"/>
              <a:gd name="connsiteX3" fmla="*/ 12188825 w 12188825"/>
              <a:gd name="connsiteY3" fmla="*/ 0 h 927935"/>
              <a:gd name="connsiteX4" fmla="*/ 12188825 w 12188825"/>
              <a:gd name="connsiteY4" fmla="*/ 927935 h 927935"/>
              <a:gd name="connsiteX5" fmla="*/ 12188825 w 12188825"/>
              <a:gd name="connsiteY5" fmla="*/ 927935 h 927935"/>
              <a:gd name="connsiteX6" fmla="*/ 0 w 12188825"/>
              <a:gd name="connsiteY6" fmla="*/ 927935 h 927935"/>
              <a:gd name="connsiteX7" fmla="*/ 0 w 12188825"/>
              <a:gd name="connsiteY7" fmla="*/ 927935 h 927935"/>
              <a:gd name="connsiteX8" fmla="*/ 0 w 12188825"/>
              <a:gd name="connsiteY8" fmla="*/ 0 h 927935"/>
              <a:gd name="connsiteX0" fmla="*/ 0 w 12198156"/>
              <a:gd name="connsiteY0" fmla="*/ 401216 h 927935"/>
              <a:gd name="connsiteX1" fmla="*/ 9331 w 12198156"/>
              <a:gd name="connsiteY1" fmla="*/ 0 h 927935"/>
              <a:gd name="connsiteX2" fmla="*/ 12198156 w 12198156"/>
              <a:gd name="connsiteY2" fmla="*/ 0 h 927935"/>
              <a:gd name="connsiteX3" fmla="*/ 12198156 w 12198156"/>
              <a:gd name="connsiteY3" fmla="*/ 0 h 927935"/>
              <a:gd name="connsiteX4" fmla="*/ 12198156 w 12198156"/>
              <a:gd name="connsiteY4" fmla="*/ 927935 h 927935"/>
              <a:gd name="connsiteX5" fmla="*/ 12198156 w 12198156"/>
              <a:gd name="connsiteY5" fmla="*/ 927935 h 927935"/>
              <a:gd name="connsiteX6" fmla="*/ 9331 w 12198156"/>
              <a:gd name="connsiteY6" fmla="*/ 927935 h 927935"/>
              <a:gd name="connsiteX7" fmla="*/ 9331 w 12198156"/>
              <a:gd name="connsiteY7" fmla="*/ 927935 h 927935"/>
              <a:gd name="connsiteX8" fmla="*/ 0 w 12198156"/>
              <a:gd name="connsiteY8" fmla="*/ 401216 h 927935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46855 h 1073574"/>
              <a:gd name="connsiteX1" fmla="*/ 9331 w 12198156"/>
              <a:gd name="connsiteY1" fmla="*/ 145639 h 1073574"/>
              <a:gd name="connsiteX2" fmla="*/ 7753739 w 12198156"/>
              <a:gd name="connsiteY2" fmla="*/ 0 h 1073574"/>
              <a:gd name="connsiteX3" fmla="*/ 12198156 w 12198156"/>
              <a:gd name="connsiteY3" fmla="*/ 145639 h 1073574"/>
              <a:gd name="connsiteX4" fmla="*/ 12198156 w 12198156"/>
              <a:gd name="connsiteY4" fmla="*/ 145639 h 1073574"/>
              <a:gd name="connsiteX5" fmla="*/ 12198156 w 12198156"/>
              <a:gd name="connsiteY5" fmla="*/ 1073574 h 1073574"/>
              <a:gd name="connsiteX6" fmla="*/ 12198156 w 12198156"/>
              <a:gd name="connsiteY6" fmla="*/ 1073574 h 1073574"/>
              <a:gd name="connsiteX7" fmla="*/ 9331 w 12198156"/>
              <a:gd name="connsiteY7" fmla="*/ 1073574 h 1073574"/>
              <a:gd name="connsiteX8" fmla="*/ 9331 w 12198156"/>
              <a:gd name="connsiteY8" fmla="*/ 1073574 h 1073574"/>
              <a:gd name="connsiteX9" fmla="*/ 0 w 12198156"/>
              <a:gd name="connsiteY9" fmla="*/ 546855 h 1073574"/>
              <a:gd name="connsiteX0" fmla="*/ 0 w 12198156"/>
              <a:gd name="connsiteY0" fmla="*/ 518863 h 1045582"/>
              <a:gd name="connsiteX1" fmla="*/ 9331 w 12198156"/>
              <a:gd name="connsiteY1" fmla="*/ 117647 h 1045582"/>
              <a:gd name="connsiteX2" fmla="*/ 7772400 w 12198156"/>
              <a:gd name="connsiteY2" fmla="*/ 0 h 1045582"/>
              <a:gd name="connsiteX3" fmla="*/ 12198156 w 12198156"/>
              <a:gd name="connsiteY3" fmla="*/ 117647 h 1045582"/>
              <a:gd name="connsiteX4" fmla="*/ 12198156 w 12198156"/>
              <a:gd name="connsiteY4" fmla="*/ 117647 h 1045582"/>
              <a:gd name="connsiteX5" fmla="*/ 12198156 w 12198156"/>
              <a:gd name="connsiteY5" fmla="*/ 1045582 h 1045582"/>
              <a:gd name="connsiteX6" fmla="*/ 12198156 w 12198156"/>
              <a:gd name="connsiteY6" fmla="*/ 1045582 h 1045582"/>
              <a:gd name="connsiteX7" fmla="*/ 9331 w 12198156"/>
              <a:gd name="connsiteY7" fmla="*/ 1045582 h 1045582"/>
              <a:gd name="connsiteX8" fmla="*/ 9331 w 12198156"/>
              <a:gd name="connsiteY8" fmla="*/ 1045582 h 1045582"/>
              <a:gd name="connsiteX9" fmla="*/ 0 w 12198156"/>
              <a:gd name="connsiteY9" fmla="*/ 518863 h 10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56" h="1045582">
                <a:moveTo>
                  <a:pt x="0" y="518863"/>
                </a:moveTo>
                <a:lnTo>
                  <a:pt x="9331" y="117647"/>
                </a:lnTo>
                <a:cubicBezTo>
                  <a:pt x="2590800" y="69101"/>
                  <a:pt x="5433527" y="729680"/>
                  <a:pt x="7772400" y="0"/>
                </a:cubicBezTo>
                <a:lnTo>
                  <a:pt x="12198156" y="117647"/>
                </a:lnTo>
                <a:lnTo>
                  <a:pt x="12198156" y="117647"/>
                </a:lnTo>
                <a:lnTo>
                  <a:pt x="12198156" y="1045582"/>
                </a:lnTo>
                <a:lnTo>
                  <a:pt x="12198156" y="1045582"/>
                </a:lnTo>
                <a:lnTo>
                  <a:pt x="9331" y="1045582"/>
                </a:lnTo>
                <a:lnTo>
                  <a:pt x="9331" y="1045582"/>
                </a:lnTo>
                <a:lnTo>
                  <a:pt x="0" y="518863"/>
                </a:lnTo>
                <a:close/>
              </a:path>
            </a:pathLst>
          </a:custGeom>
          <a:solidFill>
            <a:srgbClr val="FDE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EBF886-9FC6-F32A-34E4-69A374961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12" y="3207455"/>
            <a:ext cx="3414056" cy="1847248"/>
          </a:xfrm>
          <a:prstGeom prst="rect">
            <a:avLst/>
          </a:prstGeom>
        </p:spPr>
      </p:pic>
      <p:pic>
        <p:nvPicPr>
          <p:cNvPr id="5" name="Imagen 4" descr="Imagen que contiene cesta, taza, contenedor, interior&#10;&#10;Descripción generada automáticamente">
            <a:extLst>
              <a:ext uri="{FF2B5EF4-FFF2-40B4-BE49-F238E27FC236}">
                <a16:creationId xmlns:a16="http://schemas.microsoft.com/office/drawing/2014/main" id="{0DD93D8A-909C-7B00-F5FE-00052B830F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555352">
            <a:off x="4461200" y="4948229"/>
            <a:ext cx="1613427" cy="20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cina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745_TF02787942.potx" id="{A91EF631-4122-4EBA-8019-60FC57DF5C6B}" vid="{1917DBFF-73CC-407A-A7A2-17BBCF700EC6}"/>
    </a:ext>
  </a:extLst>
</a:theme>
</file>

<file path=ppt/theme/theme2.xml><?xml version="1.0" encoding="utf-8"?>
<a:theme xmlns:a="http://schemas.openxmlformats.org/drawingml/2006/main" name="Tema d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40262f94-9f35-4ac3-9a90-690165a166b7"/>
    <ds:schemaRef ds:uri="a4f35948-e619-41b3-aa29-22878b09cfd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con alimentos frescos (panorámica)</Template>
  <TotalTime>372</TotalTime>
  <Words>204</Words>
  <Application>Microsoft Office PowerPoint</Application>
  <PresentationFormat>Personalizado</PresentationFormat>
  <Paragraphs>63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Constantia</vt:lpstr>
      <vt:lpstr>Times New Roman</vt:lpstr>
      <vt:lpstr>Cocina 16x9</vt:lpstr>
      <vt:lpstr>PANADERIA MIGAS DE ORO</vt:lpstr>
      <vt:lpstr>Índice</vt:lpstr>
      <vt:lpstr>Introducción</vt:lpstr>
      <vt:lpstr>Diagramas</vt:lpstr>
      <vt:lpstr>Casos de Uso:</vt:lpstr>
      <vt:lpstr>Diagrama Entidad Relación:</vt:lpstr>
      <vt:lpstr>Diagrama de Clases:</vt:lpstr>
      <vt:lpstr>Tecnologías y Seguridad Utilizadas:</vt:lpstr>
      <vt:lpstr>Framework de Backend:</vt:lpstr>
      <vt:lpstr>Base de datos:</vt:lpstr>
      <vt:lpstr>Despliegue:</vt:lpstr>
      <vt:lpstr>Documentación:</vt:lpstr>
      <vt:lpstr>Funcionalidades Adicionales:</vt:lpstr>
      <vt:lpstr>Seguridad:</vt:lpstr>
      <vt:lpstr>¡EJECUCCIÓN DEL PROGRAMA / VISTAS!</vt:lpstr>
      <vt:lpstr>Presupuesto</vt:lpstr>
      <vt:lpstr>¡Gracias por escucharnos!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PANADERIA MIGAS DE ORO</dc:title>
  <dc:creator>anoobmedic@gmail.com</dc:creator>
  <cp:lastModifiedBy>Jorge Alonso Cruz Vera</cp:lastModifiedBy>
  <cp:revision>24</cp:revision>
  <dcterms:created xsi:type="dcterms:W3CDTF">2024-02-27T15:59:59Z</dcterms:created>
  <dcterms:modified xsi:type="dcterms:W3CDTF">2024-03-07T19:25:39Z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